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dfs" id="{1ED6B30C-CF5A-4E20-9CEF-C42A465760C9}">
          <p14:sldIdLst>
            <p14:sldId id="257"/>
            <p14:sldId id="256"/>
            <p14:sldId id="258"/>
            <p14:sldId id="259"/>
            <p14:sldId id="260"/>
            <p14:sldId id="261"/>
          </p14:sldIdLst>
        </p14:section>
        <p14:section name="yarn" id="{B3141F34-9843-4F15-9E94-FDED947ADCCF}">
          <p14:sldIdLst>
            <p14:sldId id="262"/>
            <p14:sldId id="263"/>
          </p14:sldIdLst>
        </p14:section>
        <p14:section name="计算框架" id="{E9DC5CE3-1852-4868-B4BD-27C366F32662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sqoop" id="{9E616BB1-B0F8-4EB1-A556-66A323B757A3}">
          <p14:sldIdLst>
            <p14:sldId id="273"/>
            <p14:sldId id="274"/>
          </p14:sldIdLst>
        </p14:section>
        <p14:section name="flume" id="{D73D657B-4D12-4E44-ACBF-57AD0052ABFF}">
          <p14:sldIdLst>
            <p14:sldId id="275"/>
            <p14:sldId id="276"/>
          </p14:sldIdLst>
        </p14:section>
        <p14:section name="Kafka" id="{A157BF40-AC38-44C9-A765-98869A9292C0}">
          <p14:sldIdLst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inceptor" id="{C296F93C-8136-476B-B3BC-93E7D28F66E4}">
          <p14:sldIdLst>
            <p14:sldId id="283"/>
            <p14:sldId id="284"/>
            <p14:sldId id="285"/>
            <p14:sldId id="286"/>
          </p14:sldIdLst>
        </p14:section>
        <p14:section name="Slipstream" id="{3AB98C5B-4BBC-48E8-A8A7-948B5E71F8C8}">
          <p14:sldIdLst>
            <p14:sldId id="287"/>
            <p14:sldId id="288"/>
          </p14:sldIdLst>
        </p14:section>
        <p14:section name="search" id="{9C720DE1-9429-402F-BD44-8A36ABAB5282}">
          <p14:sldIdLst>
            <p14:sldId id="289"/>
            <p14:sldId id="290"/>
            <p14:sldId id="291"/>
          </p14:sldIdLst>
        </p14:section>
        <p14:section name="Hyperbase" id="{B5096CBC-0FDB-4ACA-8EC4-1757F586D652}">
          <p14:sldIdLst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F099EE-3ED7-4D0A-A33C-F68F9E5BB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A61327-58FE-4413-B94A-93B39587E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E2BB2B-CD19-4562-8799-E1A7A9A48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B2914-C807-4A91-8D82-AF84060D2937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EA180B-1AB5-462D-A543-EA2F9D2A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55215D-6E6D-469F-AAE7-7432E537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80AC9-90B7-42FB-AD7B-A93923536A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0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8CE8E-A41C-46BC-869A-ECDF55E2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A1F5E9-244C-42B8-9C39-EE0455BE2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0D64FA-EE35-41B2-92A7-5A1C51A54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B2914-C807-4A91-8D82-AF84060D2937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BC75E5-50F7-42E1-BADF-2CB1753DB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405033-7A31-43CA-8711-45880FC7F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80AC9-90B7-42FB-AD7B-A93923536A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442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62CF8F-39E8-4391-8D96-E3DF530E4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9DB52E-F425-4F36-BDBF-567720CE2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05FCAF-D149-49C1-9E95-7811FCBBC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B2914-C807-4A91-8D82-AF84060D2937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5F5BAD-3503-4625-A32B-F3933D208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5BB719-7447-455C-B26D-0CE4A5C4D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80AC9-90B7-42FB-AD7B-A93923536A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117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2131-D03F-471B-8AA8-E5C9BA45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907023-C176-4A6D-B2BD-0349D08CF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94B5B3-7B00-43F1-9B29-6AE664D0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B2914-C807-4A91-8D82-AF84060D2937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F70818-8763-4D71-ABAE-D43F4E552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EE164-CA0F-47C1-84CA-94715673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80AC9-90B7-42FB-AD7B-A93923536A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90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A6662-DA87-40F4-B84F-B637890BC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9C0A88-4BFC-406A-ADE3-EC5FB97A4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EF8082-E942-4620-AAE9-9F2850878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B2914-C807-4A91-8D82-AF84060D2937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0935F7-AE87-4D25-A93D-132B67278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DE0893-AEEA-4743-86EF-8A4F6619F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80AC9-90B7-42FB-AD7B-A93923536A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019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C059B-C517-4EE2-AAEF-E31C5FB6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4D44A3-D1DB-47E3-8E16-9022DCF93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D1A874-1DD0-4736-9004-005BA8A92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9E8CE8-FE8E-4D90-80C7-08542772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B2914-C807-4A91-8D82-AF84060D2937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7B03C8-3ED3-4C59-B87F-5E106E2EF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2F37AD-296D-4D27-AAE3-7A70179D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80AC9-90B7-42FB-AD7B-A93923536A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83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E1CC8-D8D7-4265-996A-CB474173E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807E2F-898A-48FB-BE7A-116348055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5A7858-1EBE-4F2C-ADA8-65A52210B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C12DA6-5F7D-4D3A-8DC3-1DA51163A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FC0378-092A-4E0B-9DB1-C5EA784BC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0977FD-2B60-4903-9CEC-8348EFF4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B2914-C807-4A91-8D82-AF84060D2937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41B709-1B70-488D-909E-8E1C2FAFC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894482-A92C-462E-8349-DF541547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80AC9-90B7-42FB-AD7B-A93923536A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16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E77A5-1B18-49B9-B565-813EF325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04888F-64B7-47DC-8A78-BC3657681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B2914-C807-4A91-8D82-AF84060D2937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C980FB-B8A1-4F43-9804-F7AC93452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5F6674-239B-4B93-B8DE-812165FD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80AC9-90B7-42FB-AD7B-A93923536A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434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38BCB3-8100-4079-9C99-22EF34A61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B2914-C807-4A91-8D82-AF84060D2937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3D6AB2-649C-46CE-88EF-4C61D195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13B19A-7A3A-446D-BB72-9FD47BB57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80AC9-90B7-42FB-AD7B-A93923536A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017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9A408-47BE-4AE0-A837-139AABCBA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F1CB9A-80D9-4588-91CF-94C9F3BEA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3BE6B7-7BB6-4526-9C55-9106FEC46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F7942C-5F14-4675-A30A-026C0CF0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B2914-C807-4A91-8D82-AF84060D2937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76E5FD-C85C-4698-9635-625A878B9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8FF5A0-18F6-42A9-A411-01A54CFA9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80AC9-90B7-42FB-AD7B-A93923536A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77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73F45-EB0A-4D79-9891-B09010CC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C5B0697-A2C2-4A23-83AA-DD8778FFD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D65244-C499-4AF4-86CA-DF582C4F4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A1F93A-E4F0-4646-AD56-B592ABEA1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B2914-C807-4A91-8D82-AF84060D2937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6153A5-9135-410D-8B06-5AD1B3F16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3B2B70-5BA3-4E74-9AF8-1587FDB9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80AC9-90B7-42FB-AD7B-A93923536A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210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CD93E3E-3AE1-41B5-8D11-DB5251ED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7351C1-1477-4DFF-9853-EE9B73CB0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9D42ED-5084-4A10-BBB5-41E7AF4BE7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B2914-C807-4A91-8D82-AF84060D2937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8CE8BB-CC46-45F3-883A-002174A11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CBAB03-32E5-4633-8C40-AF921D256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80AC9-90B7-42FB-AD7B-A93923536A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21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914982-A416-4973-8AED-89F3B2D0C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17" y="254524"/>
            <a:ext cx="10634086" cy="580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11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6C31C7-4137-429E-B5E3-EA65F623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46" y="274253"/>
            <a:ext cx="9228620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59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9092A2-8478-460D-8662-D970D8A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71" y="482973"/>
            <a:ext cx="11095682" cy="52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65C709-A8CE-4C8F-86D1-35984764D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20" y="516649"/>
            <a:ext cx="10851820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89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A79878-C917-40D6-8362-A78A00485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5" y="438049"/>
            <a:ext cx="10973751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1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1EFFDF-D5FD-4558-927A-9A971AE03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28" y="225811"/>
            <a:ext cx="10226926" cy="18060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A9F7815-D602-44EF-8D08-97617BFFC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85" y="2338184"/>
            <a:ext cx="7254869" cy="12955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4EF021C-147F-4F2E-8338-9B5110A1A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85" y="3812893"/>
            <a:ext cx="5349951" cy="281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7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9CE858-C155-40E6-AA0C-332E2D5D3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54" y="127924"/>
            <a:ext cx="10836579" cy="4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98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96D0436-95D7-4E60-AB8E-F7CA0E1E7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17" y="276700"/>
            <a:ext cx="10905165" cy="3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48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210A7B-2F62-4B4E-8A6F-3299AD9BB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08" y="406592"/>
            <a:ext cx="11354784" cy="5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1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4211A63-5D4B-4F2C-9117-4E9C0B510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72" y="223542"/>
            <a:ext cx="10963275" cy="28098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EC309F0-F8C4-450C-A3B0-BF1A77F1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48" y="3274772"/>
            <a:ext cx="2842506" cy="31930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1EFD8A-06F6-4B6E-903B-B9A8F9100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661" y="3972062"/>
            <a:ext cx="5159187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96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402D52-237E-4AD0-B2C3-C5176B62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12" y="208019"/>
            <a:ext cx="2408129" cy="26900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A35AA64-0F15-4632-A4CF-74477FB0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15" y="650017"/>
            <a:ext cx="1935648" cy="22480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BEE5BF-33B4-4B1B-8FC1-4BF08272E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92" y="3058368"/>
            <a:ext cx="9701101" cy="3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77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459C4C9-8266-4520-95C6-5DEEB72D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6" y="285858"/>
            <a:ext cx="11537680" cy="29491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EFCAAC-58C4-4479-A672-C52D2D601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46" y="3429000"/>
            <a:ext cx="6988146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5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C8F44B-D591-4139-B752-B0B7BFF67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78" y="511538"/>
            <a:ext cx="6233700" cy="5182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6036D5D-75A6-4D1C-A37E-5EE4CC838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78" y="1243827"/>
            <a:ext cx="6104149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03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B3FE8D-A437-48C6-9E95-E25761EF4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79" y="449322"/>
            <a:ext cx="11217612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30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57B306-BFF3-4673-B5F7-476A524C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95" y="227214"/>
            <a:ext cx="11362405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73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465070-51FC-43C3-9BC5-7037F1F8A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90" y="443492"/>
            <a:ext cx="7148179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46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D140C2-2C09-493A-B636-771335F5C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18" y="670321"/>
            <a:ext cx="10356477" cy="55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27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DF5315-6BC7-40A5-B3C3-E01FACD3F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64" y="803682"/>
            <a:ext cx="10280271" cy="525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39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17D903-B744-4235-82B0-D6EB30004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26" y="346403"/>
            <a:ext cx="8512278" cy="25453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E5F58D-06FC-45C6-8D3A-5C4606039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5" y="3032766"/>
            <a:ext cx="10958510" cy="18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02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B63D96-FA09-4485-91C6-5D1CD9B52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45" y="456942"/>
            <a:ext cx="11179509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34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49BE32-25FE-45AE-9DFC-AA98E4C4B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00" y="339971"/>
            <a:ext cx="6012701" cy="23319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8CC483-D84E-4F91-A5FA-24D24CFD5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8" y="2981155"/>
            <a:ext cx="11034716" cy="34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71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521499-DA2D-45D1-A381-22B5CF020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77" y="345603"/>
            <a:ext cx="8474174" cy="5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81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C3A34C-C518-46B3-8F27-5ADEE0B5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52" y="421413"/>
            <a:ext cx="9434378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08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5E00C3F-F65A-4C2A-BB8C-8843766F2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50" y="367078"/>
            <a:ext cx="10295512" cy="58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40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0ABF23-3B72-47DD-A51E-55D27EC5D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18" y="256238"/>
            <a:ext cx="10813717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25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C91D87-43DE-4582-85A2-B8B078D11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38" y="396555"/>
            <a:ext cx="6850974" cy="26900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A2BF2D-E7A2-4D87-8108-8677671E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78" y="3429000"/>
            <a:ext cx="3093988" cy="8611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B79841-75C7-4C5F-B967-4455A9C4A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466" y="3429000"/>
            <a:ext cx="3299746" cy="9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60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3BEF6C-8FBA-423C-8F58-2C6210C53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22" y="296021"/>
            <a:ext cx="4869602" cy="49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86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1DE8B0-F6EA-476A-ACD0-5F4DDEB31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81" y="142023"/>
            <a:ext cx="6820491" cy="55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22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91C80C-5958-45BB-A1FD-185FEA11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48" y="380466"/>
            <a:ext cx="10661304" cy="506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23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9533AF-1C3E-4472-BABE-45AF07954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82" y="739651"/>
            <a:ext cx="11309060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02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080E56D-2A64-470F-AC6D-B2B9CB95C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93" y="559821"/>
            <a:ext cx="10775614" cy="57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27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109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799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D5EA2E-2A71-4093-BEA5-BA9F01F60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31" y="307301"/>
            <a:ext cx="5829805" cy="571549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973977-54B4-438D-A20A-9DD017CEE09C}"/>
              </a:ext>
            </a:extLst>
          </p:cNvPr>
          <p:cNvSpPr txBox="1"/>
          <p:nvPr/>
        </p:nvSpPr>
        <p:spPr>
          <a:xfrm>
            <a:off x="8003357" y="10275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读原理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68BFFA-B8B6-4244-9FD6-03636D3AEEB0}"/>
              </a:ext>
            </a:extLst>
          </p:cNvPr>
          <p:cNvSpPr txBox="1"/>
          <p:nvPr/>
        </p:nvSpPr>
        <p:spPr>
          <a:xfrm>
            <a:off x="8003356" y="225300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写原理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8766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543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148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8577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079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781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863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1B936B-F604-4B0F-ADB8-BFDA569E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0" y="274047"/>
            <a:ext cx="11568162" cy="31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8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E7B6F8-062B-4D93-B646-7DF0936ED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990"/>
            <a:ext cx="6683319" cy="53344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65F6582-2E15-4BE9-A29C-F1F1BDE84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19" y="214460"/>
            <a:ext cx="5464013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81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8BB973-85A2-49D9-B906-9862639E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68" y="166208"/>
            <a:ext cx="11072820" cy="13031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D44694D-7739-45E1-B47B-D771EE366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100"/>
          <a:stretch/>
        </p:blipFill>
        <p:spPr>
          <a:xfrm>
            <a:off x="446468" y="1669777"/>
            <a:ext cx="6348010" cy="22046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F629A8-DC24-49CE-A1CA-7D9C433F9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68" y="4074852"/>
            <a:ext cx="4976291" cy="21642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9EF94E-F86C-4C05-9BC8-9523F3440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478" y="1651859"/>
            <a:ext cx="5235394" cy="22404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5AB0F8-4A81-44E4-A4AA-499D20AD3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9022" y="4162314"/>
            <a:ext cx="6910850" cy="104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73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AD3FF7-43EB-419B-AF04-8D704A33C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7" y="499554"/>
            <a:ext cx="4922947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75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627786-89D7-4E9C-B70E-6E37F3DF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07" y="163182"/>
            <a:ext cx="7110076" cy="40618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E2C9459-B050-4DF5-9304-56A84E079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07" y="4400999"/>
            <a:ext cx="4564776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3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</Words>
  <Application>Microsoft Office PowerPoint</Application>
  <PresentationFormat>宽屏</PresentationFormat>
  <Paragraphs>2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焕雷</dc:creator>
  <cp:lastModifiedBy>陈 焕雷</cp:lastModifiedBy>
  <cp:revision>10</cp:revision>
  <dcterms:created xsi:type="dcterms:W3CDTF">2019-12-06T03:32:13Z</dcterms:created>
  <dcterms:modified xsi:type="dcterms:W3CDTF">2019-12-06T05:09:16Z</dcterms:modified>
</cp:coreProperties>
</file>